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9" r:id="rId3"/>
    <p:sldId id="280" r:id="rId4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46A2D9-210B-B0CC-7BE2-CD3F4BC79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8C9859-66BB-2791-68BD-695C3B967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468BD4-C3C9-8F94-6B5D-3CCB21A5B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9F23-2D7D-4483-9341-834E8C01BA8A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61EA4F-A337-362C-AC0D-60755ADB3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07D881-8C81-6622-935C-1AB5CA3E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7B12-1596-4033-8A35-D2B939A070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21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F1E344-8846-1483-1242-4DEDD1E8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71B7B18-F8AF-F4A0-D38F-5DC7489EA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0175AE-F580-5B4D-764A-E51A2C9C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9F23-2D7D-4483-9341-834E8C01BA8A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E589B8-608D-DB36-0715-61E0CD38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110A0E-447F-82E7-15A7-E5EBB295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7B12-1596-4033-8A35-D2B939A070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46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3EDDE47-C163-6FF8-5C7D-8280A2B5E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E17170-21A6-5E3B-FE72-B35B19A57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FEE1F3-0B2D-BA0F-8190-92DBB321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9F23-2D7D-4483-9341-834E8C01BA8A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0DB264-F6BF-A312-F946-BD46D069F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5C08F2-469C-25A7-846F-CFD71161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7B12-1596-4033-8A35-D2B939A070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21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DA145-A84F-00EA-A7B4-F0771FC4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D2ED92-3EDD-DF28-9850-5F15DA845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C8AF75-35EA-F5DE-014A-0B01AD9E7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9F23-2D7D-4483-9341-834E8C01BA8A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BAFC74-DB33-EDCD-9462-3C9CB1D77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45F344-36CD-F9AF-3818-5EA1706CD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7B12-1596-4033-8A35-D2B939A070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76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0FB549-9686-7994-61F7-9D09F18A3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F84549A-8256-3DAE-C468-B1DD4F4CC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12D637-3209-2C18-F324-A99EC7E1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9F23-2D7D-4483-9341-834E8C01BA8A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4B8B0E-4A14-A122-C7CA-523E82E6E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507F18-227D-1414-630E-3F684F62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7B12-1596-4033-8A35-D2B939A070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02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861A0C-8973-98CF-B488-8D15A189E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5DA94F-0D94-849D-9CB9-7CD106613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FED88DB-0CB0-8806-77FC-DA2FA6A3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1DFFA1-279A-B8CB-0012-256F395EB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9F23-2D7D-4483-9341-834E8C01BA8A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B96D1D-76F9-D5E4-1AF7-E458D4D1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5D83665-F319-10CC-DDFD-A54E7201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7B12-1596-4033-8A35-D2B939A070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57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727365-9E1A-FB8F-C56A-C77CFA246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1E8CA0B-2E00-3214-725A-63642AE81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7FA709E-7CDB-E4A1-68D6-8A0266AAB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5CAECF8-6077-EFCF-E407-03C7E7F71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D9E538E-CF31-DF26-3FBF-EB3910923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01B47E0-A1A7-DE22-1C26-54328E9C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9F23-2D7D-4483-9341-834E8C01BA8A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0E8B7F3-DF42-ACB6-A735-4D9E22C13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1B365AA-0F17-33A9-30B9-34FB0EF8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7B12-1596-4033-8A35-D2B939A070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53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8F1FA0-56F0-F9A9-6141-150B003F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8E1F48-58B9-BE9E-158B-705E53AC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9F23-2D7D-4483-9341-834E8C01BA8A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3C63C3D-BB92-C031-24E0-1849042F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6C54C51-59E8-6068-A27D-4D9E0318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7B12-1596-4033-8A35-D2B939A070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95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899B187-29F4-4643-6F79-E710EA3D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9F23-2D7D-4483-9341-834E8C01BA8A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16F92B3-6CE3-72D4-7FC6-4F6FFF74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8EBC85-58AD-AD65-2C29-5AB26319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7B12-1596-4033-8A35-D2B939A070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98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AC4961-2CAA-5444-8EBC-3BFFAB61E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1116A0-D230-16F6-E96C-A431D65BE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0969592-C975-FE0F-8141-032D8CE2C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F4F290B-188F-ECF5-40C4-9F9C9723F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9F23-2D7D-4483-9341-834E8C01BA8A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77F760-A79C-6699-995F-40F303F5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6F702F-89EA-C876-A376-9BF853BB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7B12-1596-4033-8A35-D2B939A070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03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5665B2-6240-DEA0-CF13-2D6FEDA2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D09C7EE-8E41-908F-55AD-3265085E3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07C2376-0C40-1BE9-10B0-3E233EAA7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8391E44-AD44-4AA0-1F4B-F47724852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9F23-2D7D-4483-9341-834E8C01BA8A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E30F03-59CE-5E1B-EC11-79072B35C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DC72B7C-51A9-0DD4-95EF-BFD97927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7B12-1596-4033-8A35-D2B939A070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97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CD0D573-5A38-26E1-E441-9569CBF16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E94B004-2F3A-912F-343A-7F1D90C9B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E72BAA-026A-E545-ABF6-83C8A8073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19F23-2D7D-4483-9341-834E8C01BA8A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C90995-0DFB-E8AA-F08F-FFF9BBFA2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477672-87D5-CA41-31DC-EB85DBA62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97B12-1596-4033-8A35-D2B939A070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38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8B09A87-9DBB-E039-70C4-ECC5E7038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55" y="4013165"/>
            <a:ext cx="4676678" cy="2205732"/>
          </a:xfrm>
        </p:spPr>
        <p:txBody>
          <a:bodyPr anchor="t">
            <a:normAutofit/>
          </a:bodyPr>
          <a:lstStyle/>
          <a:p>
            <a:pPr algn="r"/>
            <a:endParaRPr lang="en-US" altLang="ja-JP" sz="1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ja-JP" altLang="en-US" sz="5400" b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維持管理部門</a:t>
            </a:r>
            <a:endParaRPr lang="en-US" altLang="ja-JP" sz="5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endParaRPr lang="en-US" altLang="ja-JP" sz="1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endParaRPr kumimoji="1" lang="en-US" altLang="ja-JP" sz="18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endParaRPr lang="en-US" altLang="ja-JP" sz="18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endParaRPr kumimoji="1" lang="en-US" altLang="ja-JP" sz="18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endParaRPr kumimoji="1" lang="ja-JP" altLang="en-US" sz="18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EDB14547-DEFA-3AA4-D9FC-14CACA5FF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5853"/>
            <a:ext cx="5459470" cy="312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1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7FAEAB9-04D0-194C-441D-C80938910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78" y="409346"/>
            <a:ext cx="4434213" cy="13228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エントリー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No.1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b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「ボール貸出機をラッピング。外観を綺麗に。」　　　</a:t>
            </a:r>
            <a:b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　井高野ゴルフセンター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8B09A87-9DBB-E039-70C4-ECC5E7038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22" y="1905569"/>
            <a:ext cx="4434212" cy="4716419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概要＞</a:t>
            </a:r>
            <a:endParaRPr kumimoji="1"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ボール貸出機のペイントが色褪せたり、</a:t>
            </a:r>
            <a:r>
              <a:rPr lang="en-US" altLang="ja-JP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POP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掲示後の両面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テープの跡が残り、汚くなっていた。</a:t>
            </a:r>
          </a:p>
          <a:p>
            <a:pPr algn="l"/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</a:t>
            </a:r>
            <a:r>
              <a:rPr lang="ja-JP" altLang="en-US" sz="14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気付き・学び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＞</a:t>
            </a:r>
            <a:endParaRPr lang="en-US" altLang="ja-JP" sz="1400" b="1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ペンキ塗装では応急的なタッチアップしか出来ません。しかし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全面ペイントは２度塗りが必要なため、２日以上掛かり貸出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機を利用する事ができません。ラッピングならシンナー臭もせず、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作業中でも貸出機を利用していただくことが出来ることに気付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きました。作業も約</a:t>
            </a:r>
            <a:r>
              <a:rPr lang="en-US" altLang="ja-JP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日で完了し、お客様に迷惑を掛けずに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済みました。</a:t>
            </a:r>
          </a:p>
          <a:p>
            <a:pPr algn="l"/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</a:t>
            </a:r>
            <a:r>
              <a:rPr lang="ja-JP" altLang="en-US" sz="14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成果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＞</a:t>
            </a:r>
            <a:endParaRPr lang="en-US" altLang="ja-JP" sz="1400" b="1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ラッピングし外観を綺麗にしたことで、お客様からも「まるで新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品の様だ」というお声をいただき、従業員全員の意識も変わり、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en-US" altLang="ja-JP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POP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の掲示等も注意するようになりました。</a:t>
            </a:r>
          </a:p>
        </p:txBody>
      </p:sp>
      <p:pic>
        <p:nvPicPr>
          <p:cNvPr id="4" name="図 3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D11F0900-96A4-0069-82E4-4AB2F5974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7569" y="1271043"/>
            <a:ext cx="3520494" cy="4693992"/>
          </a:xfrm>
          <a:prstGeom prst="rect">
            <a:avLst/>
          </a:prstGeom>
          <a:noFill/>
        </p:spPr>
      </p:pic>
      <p:pic>
        <p:nvPicPr>
          <p:cNvPr id="5" name="図 4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ED3B52E8-9287-CDD0-0D2D-D9E7C53DDA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9784" y="1271043"/>
            <a:ext cx="3520494" cy="4693991"/>
          </a:xfrm>
          <a:prstGeom prst="rect">
            <a:avLst/>
          </a:prstGeom>
          <a:noFill/>
        </p:spPr>
      </p:pic>
      <p:sp>
        <p:nvSpPr>
          <p:cNvPr id="13" name="字幕 2">
            <a:extLst>
              <a:ext uri="{FF2B5EF4-FFF2-40B4-BE49-F238E27FC236}">
                <a16:creationId xmlns:a16="http://schemas.microsoft.com/office/drawing/2014/main" id="{006A6C69-8A2F-DCAE-E2B6-E9B365CD59CF}"/>
              </a:ext>
            </a:extLst>
          </p:cNvPr>
          <p:cNvSpPr txBox="1">
            <a:spLocks/>
          </p:cNvSpPr>
          <p:nvPr/>
        </p:nvSpPr>
        <p:spPr>
          <a:xfrm>
            <a:off x="5778697" y="6201045"/>
            <a:ext cx="6035968" cy="420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＜ラッピング前＞　　　　　　　　　　　　　　　　　　＜ラッピング後＞</a:t>
            </a:r>
          </a:p>
        </p:txBody>
      </p: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86CD85BF-049E-1A50-E1A9-0E4DC4A29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48024" y="664711"/>
            <a:ext cx="3811581" cy="29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7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FAEAB9-04D0-194C-441D-C80938910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エントリー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No.2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b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「ボール洗浄機に雨水利用で経費削減！」　　　</a:t>
            </a:r>
            <a:b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秋田県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ゴルフガーデンナイスイン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8B09A87-9DBB-E039-70C4-ECC5E7038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5431" y="2438401"/>
            <a:ext cx="6586489" cy="3418702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概要＞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ボールの洗浄機の近くにある作業小屋の雨どいからビニールパイプを使って貯水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タンクに雨水を貯めておきます。毎週月曜日に練習場の集球作業を行った後、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ボールを洗浄しますが、その時に貯まった雨水をバケツでボールにたっぷりかけ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てから洗浄機に入れると汚れがとても落ちやすくなります。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この他にも作業で使う軽トラや草刈り機を洗う時に</a:t>
            </a:r>
            <a:r>
              <a:rPr kumimoji="1"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この溜まった</a:t>
            </a:r>
            <a:r>
              <a:rPr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雨水</a:t>
            </a:r>
            <a:r>
              <a:rPr kumimoji="1"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利用する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ことで年間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13,000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円の水道代の節約になります。</a:t>
            </a:r>
            <a:endParaRPr lang="en-US" altLang="ja-JP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kumimoji="1" lang="en-US" altLang="ja-JP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kumimoji="1" lang="en-US" altLang="ja-JP" sz="2000" dirty="0"/>
          </a:p>
        </p:txBody>
      </p:sp>
      <p:pic>
        <p:nvPicPr>
          <p:cNvPr id="5" name="Picture 4" descr="背景パターン&#10;&#10;自動的に生成された説明">
            <a:extLst>
              <a:ext uri="{FF2B5EF4-FFF2-40B4-BE49-F238E27FC236}">
                <a16:creationId xmlns:a16="http://schemas.microsoft.com/office/drawing/2014/main" id="{C327E0D1-F1F7-01EC-2E79-857904546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12" r="11094"/>
          <a:stretch/>
        </p:blipFill>
        <p:spPr>
          <a:xfrm>
            <a:off x="0" y="0"/>
            <a:ext cx="4595751" cy="6799077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 descr="ロゴ&#10;&#10;自動的に生成された説明">
            <a:extLst>
              <a:ext uri="{FF2B5EF4-FFF2-40B4-BE49-F238E27FC236}">
                <a16:creationId xmlns:a16="http://schemas.microsoft.com/office/drawing/2014/main" id="{BD244389-1E3D-8C9B-5720-50E6F9CCF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197" y="5355772"/>
            <a:ext cx="1211097" cy="121109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CA34F06-5CC0-4613-4A24-194A15816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7" y="2338927"/>
            <a:ext cx="3816621" cy="286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738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302</Words>
  <Application>Microsoft Office PowerPoint</Application>
  <PresentationFormat>ワイド画面</PresentationFormat>
  <Paragraphs>30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エントリーNo.1　 「ボール貸出機をラッピング。外観を綺麗に。」　　　 大阪府　井高野ゴルフセンター</vt:lpstr>
      <vt:lpstr>エントリーNo.2　 「ボール洗浄機に雨水利用で経費削減！」　　　 秋田県　ゴルフガーデンナイスイン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雅也 横山</dc:creator>
  <cp:lastModifiedBy>雅也 横山</cp:lastModifiedBy>
  <cp:revision>52</cp:revision>
  <cp:lastPrinted>2023-02-03T06:38:06Z</cp:lastPrinted>
  <dcterms:created xsi:type="dcterms:W3CDTF">2023-01-26T07:14:50Z</dcterms:created>
  <dcterms:modified xsi:type="dcterms:W3CDTF">2023-02-22T06:40:19Z</dcterms:modified>
</cp:coreProperties>
</file>